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67" r:id="rId5"/>
    <p:sldId id="268" r:id="rId6"/>
    <p:sldId id="269" r:id="rId7"/>
    <p:sldId id="259" r:id="rId8"/>
    <p:sldId id="258" r:id="rId9"/>
    <p:sldId id="270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792" autoAdjust="0"/>
  </p:normalViewPr>
  <p:slideViewPr>
    <p:cSldViewPr snapToGrid="0">
      <p:cViewPr varScale="1">
        <p:scale>
          <a:sx n="60" d="100"/>
          <a:sy n="60" d="100"/>
        </p:scale>
        <p:origin x="8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1B30-9663-4918-9B99-C420BCC27081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AF1E-43E4-4020-B6BC-5982CC95F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650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1B30-9663-4918-9B99-C420BCC27081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AF1E-43E4-4020-B6BC-5982CC95F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790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1B30-9663-4918-9B99-C420BCC27081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AF1E-43E4-4020-B6BC-5982CC95F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262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1B30-9663-4918-9B99-C420BCC27081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AF1E-43E4-4020-B6BC-5982CC95F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54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1B30-9663-4918-9B99-C420BCC27081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AF1E-43E4-4020-B6BC-5982CC95F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83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1B30-9663-4918-9B99-C420BCC27081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AF1E-43E4-4020-B6BC-5982CC95F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393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1B30-9663-4918-9B99-C420BCC27081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AF1E-43E4-4020-B6BC-5982CC95F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172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1B30-9663-4918-9B99-C420BCC27081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AF1E-43E4-4020-B6BC-5982CC95F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34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1B30-9663-4918-9B99-C420BCC27081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AF1E-43E4-4020-B6BC-5982CC95F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58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1B30-9663-4918-9B99-C420BCC27081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AF1E-43E4-4020-B6BC-5982CC95F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60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1B30-9663-4918-9B99-C420BCC27081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AF1E-43E4-4020-B6BC-5982CC95F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99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B1B30-9663-4918-9B99-C420BCC27081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6AF1E-43E4-4020-B6BC-5982CC95F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76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www.ecocent-sar.narod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1041" y="2843110"/>
            <a:ext cx="10847540" cy="1002380"/>
          </a:xfrm>
        </p:spPr>
        <p:txBody>
          <a:bodyPr>
            <a:noAutofit/>
          </a:bodyPr>
          <a:lstStyle/>
          <a:p>
            <a:r>
              <a:rPr lang="ru-RU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Государственное бюджетное учреждение</a:t>
            </a:r>
            <a:br>
              <a:rPr lang="ru-RU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Саратовской области дополнительного образования</a:t>
            </a:r>
            <a:br>
              <a:rPr lang="ru-RU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«Областной центр экологии, краеведения и туризма»</a:t>
            </a:r>
            <a:br>
              <a:rPr lang="ru-RU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56" y="1082846"/>
            <a:ext cx="1375577" cy="13590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367" y="1135824"/>
            <a:ext cx="1199001" cy="1180339"/>
          </a:xfrm>
          <a:prstGeom prst="rect">
            <a:avLst/>
          </a:prstGeom>
        </p:spPr>
      </p:pic>
      <p:pic>
        <p:nvPicPr>
          <p:cNvPr id="10" name="Picture 3" descr="C:\Users\Гость\Desktop\Новая папка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463" y="638114"/>
            <a:ext cx="2115274" cy="20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36713" y="4036910"/>
            <a:ext cx="95185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ХУДЯКОВ</a:t>
            </a:r>
          </a:p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ДМИТРИЙ СЕРГЕЕВИЧ</a:t>
            </a:r>
          </a:p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1928-2020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118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58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"Не за тридевять земель" 60 лет!!!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открытие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символа передачи - «Юному туристу–краеведу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885" y="1690688"/>
            <a:ext cx="3202020" cy="240151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2" r="26019" b="5329"/>
          <a:stretch/>
        </p:blipFill>
        <p:spPr>
          <a:xfrm>
            <a:off x="547172" y="1689134"/>
            <a:ext cx="3106756" cy="4900200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469744" y="4765119"/>
            <a:ext cx="5385305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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410054 г. Саратов, ул.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Новоузенская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, д.156.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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8(8-452) 56 -11- 60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Сайт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  <a:hlinkClick r:id="rId4"/>
              </a:rPr>
              <a:t>www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  <a:hlinkClick r:id="rId4"/>
              </a:rPr>
              <a:t>.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  <a:hlinkClick r:id="rId4"/>
              </a:rPr>
              <a:t>ecocent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  <a:hlinkClick r:id="rId4"/>
              </a:rPr>
              <a:t>-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  <a:hlinkClick r:id="rId4"/>
              </a:rPr>
              <a:t>sar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  <a:hlinkClick r:id="rId4"/>
              </a:rPr>
              <a:t>.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  <a:hlinkClick r:id="rId4"/>
              </a:rPr>
              <a:t>narod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  <a:hlinkClick r:id="rId4"/>
              </a:rPr>
              <a:t>.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  <a:hlinkClick r:id="rId4"/>
              </a:rPr>
              <a:t>ru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en-US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e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-</a:t>
            </a:r>
            <a:r>
              <a:rPr kumimoji="0" lang="en-US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mail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ekocentr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156@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mail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.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ru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0" name="Рисунок 3" descr="Описание: Захват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862" y="1628413"/>
            <a:ext cx="3527938" cy="296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889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56" y="275423"/>
            <a:ext cx="6940627" cy="623554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Дмитрий Сергеевич Худяков родился 6 марта 1928 года в Саратове в семье педагогов.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1946 году Дмитрий Худяков поступил в Саратовский государственный университет на физический факультет. Помимо учебной нагрузки участвовал в выпуске университетской многотиражки «Ленинский путь» в качестве корреспондента, фотографа, шаржиста.</a:t>
            </a:r>
          </a:p>
          <a:p>
            <a:r>
              <a:rPr lang="ru-RU" dirty="0" smtClean="0"/>
              <a:t>Окончив в 1951 году университет по специальности «радиофизика», Худяков два года проработал инженером на радиозаводе «Знамя труда». В то же время он преподавал электротехнику в электромеханическом техникуме, учил студентов художественного училища, работал в фото-кинолаборатории пединститута, в средней школе, некоторое время корреспондентом на Саратовском радио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709" y="407624"/>
            <a:ext cx="3842132" cy="512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19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22690" y="430748"/>
            <a:ext cx="6740499" cy="615794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1953 году Дмитрий Сергеевич Худяков первым в Саратове получил звание Мастер спорта СССР (по туризму). Начав тренировки в секции лёгкой атлетики ещё в вузовском спортклубе, он со временем стал разрядником в десятке видов спорта. Худяков получил первый разряд по спортивному ориентированию; второй разряд по альпинизму; слалому, лыжам, велосипеду; третий — по лёгкой атлетике, гребле и бегу. Пять раз Худяков поднимался на Эльбрус. В 1957 году Худяков получил специальность старшего инструктора туризма, а с 1970 года также является профессиональным горным спасателем.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5" t="4135" r="7089" b="1226"/>
          <a:stretch/>
        </p:blipFill>
        <p:spPr>
          <a:xfrm>
            <a:off x="415635" y="1235034"/>
            <a:ext cx="5004079" cy="43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49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1311" y="418639"/>
            <a:ext cx="5360623" cy="5894025"/>
          </a:xfrm>
        </p:spPr>
        <p:txBody>
          <a:bodyPr>
            <a:normAutofit fontScale="92500"/>
          </a:bodyPr>
          <a:lstStyle/>
          <a:p>
            <a:r>
              <a:rPr lang="ru-RU" dirty="0"/>
              <a:t>В 1958 году, когда было создано Саратовское телевидение, Дмитрию Сергеевичу Худякову предложили работать там. Сначала </a:t>
            </a:r>
            <a:r>
              <a:rPr lang="ru-RU" dirty="0" smtClean="0"/>
              <a:t>он вёл </a:t>
            </a:r>
            <a:r>
              <a:rPr lang="ru-RU" dirty="0"/>
              <a:t>туристическую передачу «Пойдёмте с нами», потом «Лесную газету», а с 1960 года — «Не за тридевять земель». Кроме того, одно время он вёл 15-минутную передачу «Воробей». Дмитрий Сергеевич создал 10 документальных телефильмов, вышедших на экраны в 1960—1980-е годы, в которых он одновременно являлся автором сценария, режиссёром и ведущим.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0" t="10210" r="-285" b="7482"/>
          <a:stretch/>
        </p:blipFill>
        <p:spPr>
          <a:xfrm>
            <a:off x="463137" y="418639"/>
            <a:ext cx="4726379" cy="31798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" t="9409" r="-584" b="-3509"/>
          <a:stretch/>
        </p:blipFill>
        <p:spPr>
          <a:xfrm>
            <a:off x="1840675" y="3705101"/>
            <a:ext cx="4075385" cy="286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00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269" y="3944040"/>
            <a:ext cx="8064348" cy="311777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Долгое время Дмитрий Сергеевич работал в областной станции юных туристов, преобразованной позднее в центр дополнительного образования «Поиск». Стаж его работы в качестве заведующего отделом детской туристско-экспедиционной станции составляет около 40 лет. Долгое время на базе станции работал клуб, названный в честь передачи «Не за тридевять земель». Со своими подопечными Дмитрий Сергеевич совершал походы по Саратовской области. В качестве арбитра он участвовал во многих областных, всероссийских и всесоюзных слётах юных туристов. Он </a:t>
            </a:r>
            <a:r>
              <a:rPr lang="ru-RU" dirty="0" smtClean="0"/>
              <a:t>являлся </a:t>
            </a:r>
            <a:r>
              <a:rPr lang="ru-RU" dirty="0"/>
              <a:t>сопредседателем областного краеведческого общества.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870" y="457200"/>
            <a:ext cx="3438016" cy="5884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87" y="376960"/>
            <a:ext cx="4356121" cy="30492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026" y="1433039"/>
            <a:ext cx="3705473" cy="234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22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4372" y="407624"/>
            <a:ext cx="6352142" cy="608131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Дмитрий Сергеевич вёл научные исследования в области палеонтологии, геологии, археологии и истории и имел ряд публикаций по этим вопросам. Он также занимался фотографией, киносъёмками, рисовал, раскрашивал, лепил, делал аппликации, вырезал из бумаги, столярничал, выжигал по дереву, чеканил и вел краеведческий кружок в детском оздоровительном лагере «Родничок». В 2001 году часть своих экспонатов он разместил в помещении на базе этого лагеря. В 2002 году на основе имеющейся коллекции в лагере «Родничок» был создан краеведческий музей, в котором Дмитрий Сергеевич являлся на общественных началах директором, хранителем и </a:t>
            </a:r>
            <a:r>
              <a:rPr lang="ru-RU" dirty="0" smtClean="0"/>
              <a:t>экскурсоводом.</a:t>
            </a:r>
          </a:p>
          <a:p>
            <a:r>
              <a:rPr lang="ru-RU" dirty="0"/>
              <a:t>Скончался 24 декабря 2020 года на 93-м году жизни в </a:t>
            </a:r>
            <a:r>
              <a:rPr lang="ru-RU" dirty="0" smtClean="0"/>
              <a:t>Саратове.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71" y="133554"/>
            <a:ext cx="2132595" cy="35075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71" y="3790464"/>
            <a:ext cx="4252074" cy="279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1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042" y="427311"/>
            <a:ext cx="10515600" cy="1325563"/>
          </a:xfrm>
        </p:spPr>
        <p:txBody>
          <a:bodyPr/>
          <a:lstStyle/>
          <a:p>
            <a:pPr algn="ctr"/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Историко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–краеведческий музей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«Хранитель времени»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57" y="341982"/>
            <a:ext cx="1629578" cy="134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06736" y="1689949"/>
            <a:ext cx="63567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настоящее время идёт работа над экспозицией о жизни и деятельности Д.С. Худякова.</a:t>
            </a:r>
          </a:p>
          <a:p>
            <a:r>
              <a:rPr lang="ru-RU" sz="2400" dirty="0" smtClean="0"/>
              <a:t> В экспозиции будут представлены подлинные предметы, автографы, книги, фотографии.</a:t>
            </a:r>
          </a:p>
          <a:p>
            <a:r>
              <a:rPr lang="ru-RU" sz="2400" dirty="0" smtClean="0"/>
              <a:t>На основание того, </a:t>
            </a:r>
            <a:r>
              <a:rPr lang="ru-RU" sz="2400" dirty="0" smtClean="0"/>
              <a:t>что </a:t>
            </a:r>
            <a:r>
              <a:rPr lang="ru-RU" sz="2400" dirty="0" smtClean="0"/>
              <a:t>Д.С</a:t>
            </a:r>
            <a:r>
              <a:rPr lang="ru-RU" sz="2400" dirty="0" smtClean="0"/>
              <a:t>. Худяков проработал в центре более 40 лет музею «Хранитель времени» после согласования с родственниками планируется присвоить звание «историко-краеведческий музей «Хранитель времени»  имени Дмитрия Сергеевича Худякова»</a:t>
            </a:r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" t="9542" r="2066" b="10085"/>
          <a:stretch/>
        </p:blipFill>
        <p:spPr>
          <a:xfrm>
            <a:off x="396270" y="2101580"/>
            <a:ext cx="5098093" cy="324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69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25702" y="365125"/>
            <a:ext cx="814454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Краеведческий клуб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«Не за тридевять земель» 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81419" y="188070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 базе центра функционирует краеведческий клуб «Не за тридевять земель» (руководитель Федосеев В.В.). Исследовательская деятельность клуба направлена на сохранение, изучение и пропаганду наследия Д.С. Худякова и краеведческих материалов телевизионной передачи «Не за тридевять земель».</a:t>
            </a:r>
          </a:p>
          <a:p>
            <a:r>
              <a:rPr lang="ru-RU" dirty="0" smtClean="0"/>
              <a:t>Также клуб проводит большую </a:t>
            </a:r>
            <a:r>
              <a:rPr lang="ru-RU" dirty="0" smtClean="0"/>
              <a:t>экскурсионную деятельность </a:t>
            </a:r>
            <a:r>
              <a:rPr lang="ru-RU" dirty="0" smtClean="0"/>
              <a:t>среди обучающихся образовательных организаций и населения Саратовской области.</a:t>
            </a:r>
          </a:p>
          <a:p>
            <a:r>
              <a:rPr lang="ru-RU" dirty="0" smtClean="0"/>
              <a:t>О работе клуба и принятии участия в экскурсиях организуемых клубом вы можете ознакомиться в соц. Сетях и на сайте центра.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19" y="27955"/>
            <a:ext cx="2591121" cy="185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60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709" y="365125"/>
            <a:ext cx="1089109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МАССОВЫЕ МЕРОПРИЯТИЯ ОЦЭКИТ</a:t>
            </a:r>
            <a:b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увековечиванию памяти Д.С. Худякова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6410" y="1825625"/>
            <a:ext cx="7167389" cy="2448920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ОЦЭКИТ и отделом «Центр краеведения, этнографии и культуры проводятся ежегодные, традиционные мероприятия посвящённые памяти Д.С. Худякова.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Областные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Худяковские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чтения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 истории Земли Саратовской  </a:t>
            </a:r>
            <a:endParaRPr lang="ru-RU" sz="2000" dirty="0" smtClean="0"/>
          </a:p>
          <a:p>
            <a:pPr marL="0" indent="0" algn="ctr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Областная краеведческая олимпиада </a:t>
            </a:r>
          </a:p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«Не за тридевять земель»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62680" y="4484683"/>
            <a:ext cx="699112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Краеведческий фестиваль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«НЕ ЗА ТРИДЕВЯТЬ ЗЕМЕЛЬ»</a:t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посвящённый памяти Дмитрия Сергеевича Худякова и телепередаче «НЗТЗ»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(подведение итогов областной олимпиады «Не за тридевять земель»)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08" y="1825625"/>
            <a:ext cx="3723701" cy="4211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00571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712</Words>
  <Application>Microsoft Office PowerPoint</Application>
  <PresentationFormat>Широкоэкранный</PresentationFormat>
  <Paragraphs>34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Times New Roman</vt:lpstr>
      <vt:lpstr>Wingdings</vt:lpstr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Историко–краеведческий музей «Хранитель времени»</vt:lpstr>
      <vt:lpstr>Краеведческий клуб  «Не за тридевять земель» </vt:lpstr>
      <vt:lpstr>МАССОВЫЕ МЕРОПРИЯТИЯ ОЦЭКИТ по увековечиванию памяти Д.С. Худякова</vt:lpstr>
      <vt:lpstr>"Не за тридевять земель" 60 лет!!!  открытие символа передачи - «Юному туристу–краеведу»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SAM</dc:creator>
  <cp:lastModifiedBy>SAM</cp:lastModifiedBy>
  <cp:revision>33</cp:revision>
  <dcterms:created xsi:type="dcterms:W3CDTF">2021-07-15T05:38:51Z</dcterms:created>
  <dcterms:modified xsi:type="dcterms:W3CDTF">2021-11-26T11:07:31Z</dcterms:modified>
</cp:coreProperties>
</file>